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EA153-263A-4AEE-A97C-DCC3F69A879E}" v="253" dt="2025-12-05T04:31:13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mitra Gokhale" userId="b6a19a222bcc1af9" providerId="LiveId" clId="{E73EE97B-EF70-4C67-A090-E9F4157C8985}"/>
    <pc:docChg chg="undo custSel addSld delSld modSld modMainMaster">
      <pc:chgData name="Saumitra Gokhale" userId="b6a19a222bcc1af9" providerId="LiveId" clId="{E73EE97B-EF70-4C67-A090-E9F4157C8985}" dt="2025-12-05T04:31:27.234" v="1154" actId="14100"/>
      <pc:docMkLst>
        <pc:docMk/>
      </pc:docMkLst>
      <pc:sldChg chg="modTransition setBg">
        <pc:chgData name="Saumitra Gokhale" userId="b6a19a222bcc1af9" providerId="LiveId" clId="{E73EE97B-EF70-4C67-A090-E9F4157C8985}" dt="2025-11-28T06:46:43.903" v="543"/>
        <pc:sldMkLst>
          <pc:docMk/>
          <pc:sldMk cId="2712887584" sldId="256"/>
        </pc:sldMkLst>
      </pc:sldChg>
      <pc:sldChg chg="modTransition">
        <pc:chgData name="Saumitra Gokhale" userId="b6a19a222bcc1af9" providerId="LiveId" clId="{E73EE97B-EF70-4C67-A090-E9F4157C8985}" dt="2025-11-28T06:46:43.903" v="543"/>
        <pc:sldMkLst>
          <pc:docMk/>
          <pc:sldMk cId="858356228" sldId="257"/>
        </pc:sldMkLst>
      </pc:sldChg>
      <pc:sldChg chg="addSp delSp modSp mod modTransition setBg">
        <pc:chgData name="Saumitra Gokhale" userId="b6a19a222bcc1af9" providerId="LiveId" clId="{E73EE97B-EF70-4C67-A090-E9F4157C8985}" dt="2025-12-05T04:29:34.809" v="1148" actId="1038"/>
        <pc:sldMkLst>
          <pc:docMk/>
          <pc:sldMk cId="3820380717" sldId="258"/>
        </pc:sldMkLst>
        <pc:spChg chg="del">
          <ac:chgData name="Saumitra Gokhale" userId="b6a19a222bcc1af9" providerId="LiveId" clId="{E73EE97B-EF70-4C67-A090-E9F4157C8985}" dt="2025-12-05T04:11:50.694" v="834" actId="478"/>
          <ac:spMkLst>
            <pc:docMk/>
            <pc:sldMk cId="3820380717" sldId="258"/>
            <ac:spMk id="2" creationId="{40AD334F-5E4D-CF1C-514B-2ABAD736A62A}"/>
          </ac:spMkLst>
        </pc:spChg>
        <pc:spChg chg="add del mod">
          <ac:chgData name="Saumitra Gokhale" userId="b6a19a222bcc1af9" providerId="LiveId" clId="{E73EE97B-EF70-4C67-A090-E9F4157C8985}" dt="2025-12-05T04:11:57.465" v="835" actId="478"/>
          <ac:spMkLst>
            <pc:docMk/>
            <pc:sldMk cId="3820380717" sldId="258"/>
            <ac:spMk id="10" creationId="{0EDC42AD-DE31-FE82-52FC-19DF941B8CA5}"/>
          </ac:spMkLst>
        </pc:spChg>
        <pc:spChg chg="add del">
          <ac:chgData name="Saumitra Gokhale" userId="b6a19a222bcc1af9" providerId="LiveId" clId="{E73EE97B-EF70-4C67-A090-E9F4157C8985}" dt="2025-12-05T04:15:37.116" v="840" actId="26606"/>
          <ac:spMkLst>
            <pc:docMk/>
            <pc:sldMk cId="3820380717" sldId="258"/>
            <ac:spMk id="19" creationId="{0205D939-00C4-4F2E-9797-3170DD040D90}"/>
          </ac:spMkLst>
        </pc:spChg>
        <pc:spChg chg="add del">
          <ac:chgData name="Saumitra Gokhale" userId="b6a19a222bcc1af9" providerId="LiveId" clId="{E73EE97B-EF70-4C67-A090-E9F4157C8985}" dt="2025-12-05T04:22:55.100" v="851" actId="26606"/>
          <ac:spMkLst>
            <pc:docMk/>
            <pc:sldMk cId="3820380717" sldId="258"/>
            <ac:spMk id="20" creationId="{5F9CFCE6-877F-4858-B8BD-2C52CA8AFBC4}"/>
          </ac:spMkLst>
        </pc:spChg>
        <pc:spChg chg="add del">
          <ac:chgData name="Saumitra Gokhale" userId="b6a19a222bcc1af9" providerId="LiveId" clId="{E73EE97B-EF70-4C67-A090-E9F4157C8985}" dt="2025-12-05T04:15:37.116" v="840" actId="26606"/>
          <ac:spMkLst>
            <pc:docMk/>
            <pc:sldMk cId="3820380717" sldId="258"/>
            <ac:spMk id="21" creationId="{38EE4E44-1403-472B-8C01-D354CB8F5AE7}"/>
          </ac:spMkLst>
        </pc:spChg>
        <pc:spChg chg="add del">
          <ac:chgData name="Saumitra Gokhale" userId="b6a19a222bcc1af9" providerId="LiveId" clId="{E73EE97B-EF70-4C67-A090-E9F4157C8985}" dt="2025-12-05T04:22:55.100" v="851" actId="26606"/>
          <ac:spMkLst>
            <pc:docMk/>
            <pc:sldMk cId="3820380717" sldId="258"/>
            <ac:spMk id="22" creationId="{8213F8A0-12AE-4514-8372-0DD766EC28EE}"/>
          </ac:spMkLst>
        </pc:spChg>
        <pc:spChg chg="add del">
          <ac:chgData name="Saumitra Gokhale" userId="b6a19a222bcc1af9" providerId="LiveId" clId="{E73EE97B-EF70-4C67-A090-E9F4157C8985}" dt="2025-12-05T04:15:37.116" v="840" actId="26606"/>
          <ac:spMkLst>
            <pc:docMk/>
            <pc:sldMk cId="3820380717" sldId="258"/>
            <ac:spMk id="23" creationId="{583CCE40-4C5F-42D3-86D9-7892AD1E98E3}"/>
          </ac:spMkLst>
        </pc:spChg>
        <pc:spChg chg="add del">
          <ac:chgData name="Saumitra Gokhale" userId="b6a19a222bcc1af9" providerId="LiveId" clId="{E73EE97B-EF70-4C67-A090-E9F4157C8985}" dt="2025-12-05T04:22:55.100" v="851" actId="26606"/>
          <ac:spMkLst>
            <pc:docMk/>
            <pc:sldMk cId="3820380717" sldId="258"/>
            <ac:spMk id="24" creationId="{9EFF17D4-9A8C-4CE5-B096-D8CCD4400437}"/>
          </ac:spMkLst>
        </pc:spChg>
        <pc:spChg chg="add del">
          <ac:chgData name="Saumitra Gokhale" userId="b6a19a222bcc1af9" providerId="LiveId" clId="{E73EE97B-EF70-4C67-A090-E9F4157C8985}" dt="2025-12-05T04:15:41.036" v="842" actId="26606"/>
          <ac:spMkLst>
            <pc:docMk/>
            <pc:sldMk cId="3820380717" sldId="258"/>
            <ac:spMk id="25" creationId="{A9F529C3-C941-49FD-8C67-82F134F64BDB}"/>
          </ac:spMkLst>
        </pc:spChg>
        <pc:spChg chg="add del">
          <ac:chgData name="Saumitra Gokhale" userId="b6a19a222bcc1af9" providerId="LiveId" clId="{E73EE97B-EF70-4C67-A090-E9F4157C8985}" dt="2025-12-05T04:15:41.036" v="842" actId="26606"/>
          <ac:spMkLst>
            <pc:docMk/>
            <pc:sldMk cId="3820380717" sldId="258"/>
            <ac:spMk id="26" creationId="{20586029-32A0-47E5-9AEC-AE3ABA6B94D0}"/>
          </ac:spMkLst>
        </pc:spChg>
        <pc:spChg chg="add del">
          <ac:chgData name="Saumitra Gokhale" userId="b6a19a222bcc1af9" providerId="LiveId" clId="{E73EE97B-EF70-4C67-A090-E9F4157C8985}" dt="2025-12-05T04:21:01.024" v="844" actId="26606"/>
          <ac:spMkLst>
            <pc:docMk/>
            <pc:sldMk cId="3820380717" sldId="258"/>
            <ac:spMk id="29" creationId="{0205D939-00C4-4F2E-9797-3170DD040D90}"/>
          </ac:spMkLst>
        </pc:spChg>
        <pc:spChg chg="add del">
          <ac:chgData name="Saumitra Gokhale" userId="b6a19a222bcc1af9" providerId="LiveId" clId="{E73EE97B-EF70-4C67-A090-E9F4157C8985}" dt="2025-12-05T04:21:01.024" v="844" actId="26606"/>
          <ac:spMkLst>
            <pc:docMk/>
            <pc:sldMk cId="3820380717" sldId="258"/>
            <ac:spMk id="30" creationId="{38EE4E44-1403-472B-8C01-D354CB8F5AE7}"/>
          </ac:spMkLst>
        </pc:spChg>
        <pc:spChg chg="add del">
          <ac:chgData name="Saumitra Gokhale" userId="b6a19a222bcc1af9" providerId="LiveId" clId="{E73EE97B-EF70-4C67-A090-E9F4157C8985}" dt="2025-12-05T04:21:01.024" v="844" actId="26606"/>
          <ac:spMkLst>
            <pc:docMk/>
            <pc:sldMk cId="3820380717" sldId="258"/>
            <ac:spMk id="31" creationId="{583CCE40-4C5F-42D3-86D9-7892AD1E98E3}"/>
          </ac:spMkLst>
        </pc:spChg>
        <pc:grpChg chg="del">
          <ac:chgData name="Saumitra Gokhale" userId="b6a19a222bcc1af9" providerId="LiveId" clId="{E73EE97B-EF70-4C67-A090-E9F4157C8985}" dt="2025-12-05T04:01:43.424" v="737" actId="478"/>
          <ac:grpSpMkLst>
            <pc:docMk/>
            <pc:sldMk cId="3820380717" sldId="258"/>
            <ac:grpSpMk id="12" creationId="{0B0AFCB8-8774-3547-0DEE-528E480DE74D}"/>
          </ac:grpSpMkLst>
        </pc:grpChg>
        <pc:picChg chg="add del mod">
          <ac:chgData name="Saumitra Gokhale" userId="b6a19a222bcc1af9" providerId="LiveId" clId="{E73EE97B-EF70-4C67-A090-E9F4157C8985}" dt="2025-12-05T04:11:30.624" v="751" actId="478"/>
          <ac:picMkLst>
            <pc:docMk/>
            <pc:sldMk cId="3820380717" sldId="258"/>
            <ac:picMk id="4" creationId="{F4A75455-F992-724E-EC27-242F041E85CE}"/>
          </ac:picMkLst>
        </pc:picChg>
        <pc:picChg chg="add del mod ord">
          <ac:chgData name="Saumitra Gokhale" userId="b6a19a222bcc1af9" providerId="LiveId" clId="{E73EE97B-EF70-4C67-A090-E9F4157C8985}" dt="2025-12-05T04:21:04.114" v="845" actId="478"/>
          <ac:picMkLst>
            <pc:docMk/>
            <pc:sldMk cId="3820380717" sldId="258"/>
            <ac:picMk id="6" creationId="{6C1144B1-8AF4-9B43-F7F4-5EB8A6B65F3D}"/>
          </ac:picMkLst>
        </pc:picChg>
        <pc:picChg chg="del">
          <ac:chgData name="Saumitra Gokhale" userId="b6a19a222bcc1af9" providerId="LiveId" clId="{E73EE97B-EF70-4C67-A090-E9F4157C8985}" dt="2025-12-05T04:15:22.050" v="837" actId="478"/>
          <ac:picMkLst>
            <pc:docMk/>
            <pc:sldMk cId="3820380717" sldId="258"/>
            <ac:picMk id="11" creationId="{4A293A62-A9D8-911D-5797-D5CF90414ABF}"/>
          </ac:picMkLst>
        </pc:picChg>
        <pc:picChg chg="add del mod">
          <ac:chgData name="Saumitra Gokhale" userId="b6a19a222bcc1af9" providerId="LiveId" clId="{E73EE97B-EF70-4C67-A090-E9F4157C8985}" dt="2025-12-05T04:21:10.386" v="848" actId="478"/>
          <ac:picMkLst>
            <pc:docMk/>
            <pc:sldMk cId="3820380717" sldId="258"/>
            <ac:picMk id="14" creationId="{F208B65D-AF47-5033-CF58-508CB714E33C}"/>
          </ac:picMkLst>
        </pc:picChg>
        <pc:picChg chg="add del mod">
          <ac:chgData name="Saumitra Gokhale" userId="b6a19a222bcc1af9" providerId="LiveId" clId="{E73EE97B-EF70-4C67-A090-E9F4157C8985}" dt="2025-12-05T04:28:39.671" v="990" actId="478"/>
          <ac:picMkLst>
            <pc:docMk/>
            <pc:sldMk cId="3820380717" sldId="258"/>
            <ac:picMk id="16" creationId="{95689AEA-35EC-367C-9FC6-93D4610ACBC0}"/>
          </ac:picMkLst>
        </pc:picChg>
        <pc:picChg chg="add del mod">
          <ac:chgData name="Saumitra Gokhale" userId="b6a19a222bcc1af9" providerId="LiveId" clId="{E73EE97B-EF70-4C67-A090-E9F4157C8985}" dt="2025-12-05T04:28:49.539" v="1048" actId="478"/>
          <ac:picMkLst>
            <pc:docMk/>
            <pc:sldMk cId="3820380717" sldId="258"/>
            <ac:picMk id="18" creationId="{BBD60B74-0017-3091-A559-67A31C761461}"/>
          </ac:picMkLst>
        </pc:picChg>
        <pc:picChg chg="add mod">
          <ac:chgData name="Saumitra Gokhale" userId="b6a19a222bcc1af9" providerId="LiveId" clId="{E73EE97B-EF70-4C67-A090-E9F4157C8985}" dt="2025-12-05T04:28:47.368" v="1047" actId="1037"/>
          <ac:picMkLst>
            <pc:docMk/>
            <pc:sldMk cId="3820380717" sldId="258"/>
            <ac:picMk id="32" creationId="{CD0E9C07-219B-3865-E558-C171602E0112}"/>
          </ac:picMkLst>
        </pc:picChg>
        <pc:picChg chg="add mod">
          <ac:chgData name="Saumitra Gokhale" userId="b6a19a222bcc1af9" providerId="LiveId" clId="{E73EE97B-EF70-4C67-A090-E9F4157C8985}" dt="2025-12-05T04:29:34.809" v="1148" actId="1038"/>
          <ac:picMkLst>
            <pc:docMk/>
            <pc:sldMk cId="3820380717" sldId="258"/>
            <ac:picMk id="34" creationId="{18C833E1-60F3-47F9-0F48-769F1A16F0BB}"/>
          </ac:picMkLst>
        </pc:picChg>
        <pc:cxnChg chg="add del">
          <ac:chgData name="Saumitra Gokhale" userId="b6a19a222bcc1af9" providerId="LiveId" clId="{E73EE97B-EF70-4C67-A090-E9F4157C8985}" dt="2025-12-05T04:15:41.036" v="842" actId="26606"/>
          <ac:cxnSpMkLst>
            <pc:docMk/>
            <pc:sldMk cId="3820380717" sldId="258"/>
            <ac:cxnSpMk id="27" creationId="{8C730EAB-A532-4295-A302-FB4B90DB9F5E}"/>
          </ac:cxnSpMkLst>
        </pc:cxnChg>
      </pc:sldChg>
      <pc:sldChg chg="modSp modTransition setBg modAnim">
        <pc:chgData name="Saumitra Gokhale" userId="b6a19a222bcc1af9" providerId="LiveId" clId="{E73EE97B-EF70-4C67-A090-E9F4157C8985}" dt="2025-11-28T07:15:50.897" v="628" actId="6549"/>
        <pc:sldMkLst>
          <pc:docMk/>
          <pc:sldMk cId="3290810463" sldId="259"/>
        </pc:sldMkLst>
        <pc:spChg chg="mod">
          <ac:chgData name="Saumitra Gokhale" userId="b6a19a222bcc1af9" providerId="LiveId" clId="{E73EE97B-EF70-4C67-A090-E9F4157C8985}" dt="2025-11-28T07:15:50.897" v="628" actId="6549"/>
          <ac:spMkLst>
            <pc:docMk/>
            <pc:sldMk cId="3290810463" sldId="259"/>
            <ac:spMk id="3" creationId="{A8FA66A7-8A6F-8752-DEBA-B2EA6299847E}"/>
          </ac:spMkLst>
        </pc:spChg>
      </pc:sldChg>
      <pc:sldChg chg="addSp delSp modSp mod modTransition">
        <pc:chgData name="Saumitra Gokhale" userId="b6a19a222bcc1af9" providerId="LiveId" clId="{E73EE97B-EF70-4C67-A090-E9F4157C8985}" dt="2025-12-05T04:31:27.234" v="1154" actId="14100"/>
        <pc:sldMkLst>
          <pc:docMk/>
          <pc:sldMk cId="1431517318" sldId="260"/>
        </pc:sldMkLst>
        <pc:spChg chg="add del mod">
          <ac:chgData name="Saumitra Gokhale" userId="b6a19a222bcc1af9" providerId="LiveId" clId="{E73EE97B-EF70-4C67-A090-E9F4157C8985}" dt="2025-12-05T04:31:13.921" v="1150"/>
          <ac:spMkLst>
            <pc:docMk/>
            <pc:sldMk cId="1431517318" sldId="260"/>
            <ac:spMk id="4" creationId="{3E23C4E8-91FB-CDD7-8637-B708A7D10365}"/>
          </ac:spMkLst>
        </pc:spChg>
        <pc:spChg chg="mod">
          <ac:chgData name="Saumitra Gokhale" userId="b6a19a222bcc1af9" providerId="LiveId" clId="{E73EE97B-EF70-4C67-A090-E9F4157C8985}" dt="2025-11-28T06:45:32.652" v="536" actId="20577"/>
          <ac:spMkLst>
            <pc:docMk/>
            <pc:sldMk cId="1431517318" sldId="260"/>
            <ac:spMk id="8" creationId="{4479FCC2-1055-DCEF-4EF4-551AF2576B9D}"/>
          </ac:spMkLst>
        </pc:spChg>
        <pc:picChg chg="del">
          <ac:chgData name="Saumitra Gokhale" userId="b6a19a222bcc1af9" providerId="LiveId" clId="{E73EE97B-EF70-4C67-A090-E9F4157C8985}" dt="2025-12-05T04:31:11.841" v="1149" actId="478"/>
          <ac:picMkLst>
            <pc:docMk/>
            <pc:sldMk cId="1431517318" sldId="260"/>
            <ac:picMk id="5" creationId="{49A5740D-4C82-CE58-63CB-A3FA10DAA5AF}"/>
          </ac:picMkLst>
        </pc:picChg>
        <pc:picChg chg="add mod">
          <ac:chgData name="Saumitra Gokhale" userId="b6a19a222bcc1af9" providerId="LiveId" clId="{E73EE97B-EF70-4C67-A090-E9F4157C8985}" dt="2025-12-05T04:31:27.234" v="1154" actId="14100"/>
          <ac:picMkLst>
            <pc:docMk/>
            <pc:sldMk cId="1431517318" sldId="260"/>
            <ac:picMk id="9" creationId="{A1BE6268-3028-B89F-4B15-BBF0815A4CD2}"/>
          </ac:picMkLst>
        </pc:picChg>
      </pc:sldChg>
      <pc:sldChg chg="modSp mod modTransition modAnim">
        <pc:chgData name="Saumitra Gokhale" userId="b6a19a222bcc1af9" providerId="LiveId" clId="{E73EE97B-EF70-4C67-A090-E9F4157C8985}" dt="2025-11-28T07:25:53.381" v="736" actId="20577"/>
        <pc:sldMkLst>
          <pc:docMk/>
          <pc:sldMk cId="2002118115" sldId="261"/>
        </pc:sldMkLst>
        <pc:spChg chg="mod">
          <ac:chgData name="Saumitra Gokhale" userId="b6a19a222bcc1af9" providerId="LiveId" clId="{E73EE97B-EF70-4C67-A090-E9F4157C8985}" dt="2025-11-28T07:25:42.455" v="733" actId="1035"/>
          <ac:spMkLst>
            <pc:docMk/>
            <pc:sldMk cId="2002118115" sldId="261"/>
            <ac:spMk id="2" creationId="{DD91862A-67E7-9756-41E3-2220EE8D20CA}"/>
          </ac:spMkLst>
        </pc:spChg>
        <pc:spChg chg="mod">
          <ac:chgData name="Saumitra Gokhale" userId="b6a19a222bcc1af9" providerId="LiveId" clId="{E73EE97B-EF70-4C67-A090-E9F4157C8985}" dt="2025-11-28T07:25:53.381" v="736" actId="20577"/>
          <ac:spMkLst>
            <pc:docMk/>
            <pc:sldMk cId="2002118115" sldId="261"/>
            <ac:spMk id="3" creationId="{B8157474-78DC-CCA5-1AC9-71F6BD57E249}"/>
          </ac:spMkLst>
        </pc:spChg>
      </pc:sldChg>
      <pc:sldChg chg="addSp modSp new mod modTransition setBg">
        <pc:chgData name="Saumitra Gokhale" userId="b6a19a222bcc1af9" providerId="LiveId" clId="{E73EE97B-EF70-4C67-A090-E9F4157C8985}" dt="2025-11-28T06:46:43.903" v="543"/>
        <pc:sldMkLst>
          <pc:docMk/>
          <pc:sldMk cId="3912432060" sldId="262"/>
        </pc:sldMkLst>
        <pc:spChg chg="mod">
          <ac:chgData name="Saumitra Gokhale" userId="b6a19a222bcc1af9" providerId="LiveId" clId="{E73EE97B-EF70-4C67-A090-E9F4157C8985}" dt="2025-11-28T06:43:01.633" v="514" actId="122"/>
          <ac:spMkLst>
            <pc:docMk/>
            <pc:sldMk cId="3912432060" sldId="262"/>
            <ac:spMk id="2" creationId="{33C3A673-7D77-1A89-2783-1E951453D347}"/>
          </ac:spMkLst>
        </pc:spChg>
        <pc:spChg chg="mod">
          <ac:chgData name="Saumitra Gokhale" userId="b6a19a222bcc1af9" providerId="LiveId" clId="{E73EE97B-EF70-4C67-A090-E9F4157C8985}" dt="2025-11-28T06:43:35.696" v="533" actId="27636"/>
          <ac:spMkLst>
            <pc:docMk/>
            <pc:sldMk cId="3912432060" sldId="262"/>
            <ac:spMk id="3" creationId="{FE3C997A-DCFB-81BE-D1D8-190DE103014D}"/>
          </ac:spMkLst>
        </pc:spChg>
        <pc:spChg chg="add">
          <ac:chgData name="Saumitra Gokhale" userId="b6a19a222bcc1af9" providerId="LiveId" clId="{E73EE97B-EF70-4C67-A090-E9F4157C8985}" dt="2025-11-28T06:41:59.993" v="503" actId="26606"/>
          <ac:spMkLst>
            <pc:docMk/>
            <pc:sldMk cId="3912432060" sldId="262"/>
            <ac:spMk id="2055" creationId="{2B97F24A-32CE-4C1C-A50D-3016B394DCFB}"/>
          </ac:spMkLst>
        </pc:spChg>
        <pc:spChg chg="add">
          <ac:chgData name="Saumitra Gokhale" userId="b6a19a222bcc1af9" providerId="LiveId" clId="{E73EE97B-EF70-4C67-A090-E9F4157C8985}" dt="2025-11-28T06:41:59.993" v="503" actId="26606"/>
          <ac:spMkLst>
            <pc:docMk/>
            <pc:sldMk cId="3912432060" sldId="262"/>
            <ac:spMk id="2057" creationId="{6357EC4F-235E-4222-A36F-C7878ACE37F2}"/>
          </ac:spMkLst>
        </pc:spChg>
        <pc:picChg chg="add mod">
          <ac:chgData name="Saumitra Gokhale" userId="b6a19a222bcc1af9" providerId="LiveId" clId="{E73EE97B-EF70-4C67-A090-E9F4157C8985}" dt="2025-11-28T06:41:59.993" v="503" actId="26606"/>
          <ac:picMkLst>
            <pc:docMk/>
            <pc:sldMk cId="3912432060" sldId="262"/>
            <ac:picMk id="2050" creationId="{A79F507F-621D-F3A6-947A-2D91B450143C}"/>
          </ac:picMkLst>
        </pc:picChg>
      </pc:sldChg>
      <pc:sldMasterChg chg="setBg modSldLayout">
        <pc:chgData name="Saumitra Gokhale" userId="b6a19a222bcc1af9" providerId="LiveId" clId="{E73EE97B-EF70-4C67-A090-E9F4157C8985}" dt="2025-11-28T06:43:54.911" v="534"/>
        <pc:sldMasterMkLst>
          <pc:docMk/>
          <pc:sldMasterMk cId="3729059889" sldId="2147483648"/>
        </pc:sldMasterMkLst>
        <pc:sldLayoutChg chg="setBg">
          <pc:chgData name="Saumitra Gokhale" userId="b6a19a222bcc1af9" providerId="LiveId" clId="{E73EE97B-EF70-4C67-A090-E9F4157C8985}" dt="2025-11-28T06:43:54.911" v="534"/>
          <pc:sldLayoutMkLst>
            <pc:docMk/>
            <pc:sldMasterMk cId="3729059889" sldId="2147483648"/>
            <pc:sldLayoutMk cId="1937026197" sldId="2147483649"/>
          </pc:sldLayoutMkLst>
        </pc:sldLayoutChg>
        <pc:sldLayoutChg chg="setBg">
          <pc:chgData name="Saumitra Gokhale" userId="b6a19a222bcc1af9" providerId="LiveId" clId="{E73EE97B-EF70-4C67-A090-E9F4157C8985}" dt="2025-11-28T06:43:54.911" v="534"/>
          <pc:sldLayoutMkLst>
            <pc:docMk/>
            <pc:sldMasterMk cId="3729059889" sldId="2147483648"/>
            <pc:sldLayoutMk cId="3178552876" sldId="2147483650"/>
          </pc:sldLayoutMkLst>
        </pc:sldLayoutChg>
        <pc:sldLayoutChg chg="setBg">
          <pc:chgData name="Saumitra Gokhale" userId="b6a19a222bcc1af9" providerId="LiveId" clId="{E73EE97B-EF70-4C67-A090-E9F4157C8985}" dt="2025-11-28T06:43:54.911" v="534"/>
          <pc:sldLayoutMkLst>
            <pc:docMk/>
            <pc:sldMasterMk cId="3729059889" sldId="2147483648"/>
            <pc:sldLayoutMk cId="90391795" sldId="2147483651"/>
          </pc:sldLayoutMkLst>
        </pc:sldLayoutChg>
        <pc:sldLayoutChg chg="setBg">
          <pc:chgData name="Saumitra Gokhale" userId="b6a19a222bcc1af9" providerId="LiveId" clId="{E73EE97B-EF70-4C67-A090-E9F4157C8985}" dt="2025-11-28T06:43:54.911" v="534"/>
          <pc:sldLayoutMkLst>
            <pc:docMk/>
            <pc:sldMasterMk cId="3729059889" sldId="2147483648"/>
            <pc:sldLayoutMk cId="294211380" sldId="2147483652"/>
          </pc:sldLayoutMkLst>
        </pc:sldLayoutChg>
        <pc:sldLayoutChg chg="setBg">
          <pc:chgData name="Saumitra Gokhale" userId="b6a19a222bcc1af9" providerId="LiveId" clId="{E73EE97B-EF70-4C67-A090-E9F4157C8985}" dt="2025-11-28T06:43:54.911" v="534"/>
          <pc:sldLayoutMkLst>
            <pc:docMk/>
            <pc:sldMasterMk cId="3729059889" sldId="2147483648"/>
            <pc:sldLayoutMk cId="169668142" sldId="2147483653"/>
          </pc:sldLayoutMkLst>
        </pc:sldLayoutChg>
        <pc:sldLayoutChg chg="setBg">
          <pc:chgData name="Saumitra Gokhale" userId="b6a19a222bcc1af9" providerId="LiveId" clId="{E73EE97B-EF70-4C67-A090-E9F4157C8985}" dt="2025-11-28T06:43:54.911" v="534"/>
          <pc:sldLayoutMkLst>
            <pc:docMk/>
            <pc:sldMasterMk cId="3729059889" sldId="2147483648"/>
            <pc:sldLayoutMk cId="3811685274" sldId="2147483654"/>
          </pc:sldLayoutMkLst>
        </pc:sldLayoutChg>
        <pc:sldLayoutChg chg="setBg">
          <pc:chgData name="Saumitra Gokhale" userId="b6a19a222bcc1af9" providerId="LiveId" clId="{E73EE97B-EF70-4C67-A090-E9F4157C8985}" dt="2025-11-28T06:43:54.911" v="534"/>
          <pc:sldLayoutMkLst>
            <pc:docMk/>
            <pc:sldMasterMk cId="3729059889" sldId="2147483648"/>
            <pc:sldLayoutMk cId="3379797705" sldId="2147483655"/>
          </pc:sldLayoutMkLst>
        </pc:sldLayoutChg>
        <pc:sldLayoutChg chg="setBg">
          <pc:chgData name="Saumitra Gokhale" userId="b6a19a222bcc1af9" providerId="LiveId" clId="{E73EE97B-EF70-4C67-A090-E9F4157C8985}" dt="2025-11-28T06:43:54.911" v="534"/>
          <pc:sldLayoutMkLst>
            <pc:docMk/>
            <pc:sldMasterMk cId="3729059889" sldId="2147483648"/>
            <pc:sldLayoutMk cId="1023942465" sldId="2147483656"/>
          </pc:sldLayoutMkLst>
        </pc:sldLayoutChg>
        <pc:sldLayoutChg chg="setBg">
          <pc:chgData name="Saumitra Gokhale" userId="b6a19a222bcc1af9" providerId="LiveId" clId="{E73EE97B-EF70-4C67-A090-E9F4157C8985}" dt="2025-11-28T06:43:54.911" v="534"/>
          <pc:sldLayoutMkLst>
            <pc:docMk/>
            <pc:sldMasterMk cId="3729059889" sldId="2147483648"/>
            <pc:sldLayoutMk cId="3842753464" sldId="2147483657"/>
          </pc:sldLayoutMkLst>
        </pc:sldLayoutChg>
        <pc:sldLayoutChg chg="setBg">
          <pc:chgData name="Saumitra Gokhale" userId="b6a19a222bcc1af9" providerId="LiveId" clId="{E73EE97B-EF70-4C67-A090-E9F4157C8985}" dt="2025-11-28T06:43:54.911" v="534"/>
          <pc:sldLayoutMkLst>
            <pc:docMk/>
            <pc:sldMasterMk cId="3729059889" sldId="2147483648"/>
            <pc:sldLayoutMk cId="1067234609" sldId="2147483658"/>
          </pc:sldLayoutMkLst>
        </pc:sldLayoutChg>
        <pc:sldLayoutChg chg="setBg">
          <pc:chgData name="Saumitra Gokhale" userId="b6a19a222bcc1af9" providerId="LiveId" clId="{E73EE97B-EF70-4C67-A090-E9F4157C8985}" dt="2025-11-28T06:43:54.911" v="534"/>
          <pc:sldLayoutMkLst>
            <pc:docMk/>
            <pc:sldMasterMk cId="3729059889" sldId="2147483648"/>
            <pc:sldLayoutMk cId="396468400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A50E4-D915-A5A9-16B9-180C77986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0AF6F-EDB7-0316-D55A-D205832BF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AF833-E067-05F0-5FB0-03CAF9AE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D830-C79B-40E6-B638-1EE41956FB4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17B7A-8241-673D-3973-C9B930AF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E4B52-DCA1-7A63-162D-24F2E43A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527-3647-48EF-9789-206F221E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61FA-64CA-D7E1-5250-46D5C383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7059B-0810-08D6-5DFD-56190A6EB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0D968-6421-8762-AFA2-867E2D30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D830-C79B-40E6-B638-1EE41956FB4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CD9ED-904F-006C-685A-2A02CD2B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57F0B-9AF5-A65E-26D8-BDCADAFB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527-3647-48EF-9789-206F221E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3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6EFD7A-0BA3-BE51-3258-6EA94A02C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1A23B-F404-62CC-23FE-D2A271F66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03C9B-5B6B-CB7B-2D31-EAA52595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D830-C79B-40E6-B638-1EE41956FB4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4153-05C2-85F7-9D6A-FA261906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837EE-D69E-E633-7D72-4F1C71CB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527-3647-48EF-9789-206F221E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76CA-8D63-E90D-3BB9-DABBF046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D9B35-5F44-8DF3-FC37-6C3E94332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9B8D5-C561-49BB-ED4E-0CC7E9E5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D830-C79B-40E6-B638-1EE41956FB4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B08F6-2747-96E7-EA01-5722942D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7D46B-F116-50D4-5056-8D24715F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527-3647-48EF-9789-206F221E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5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77047-4ECA-BABE-B290-B7DED0AF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D9F40-91ED-FAFA-9849-0C6BF1982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76663-CC12-168C-CC53-019C3BC7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D830-C79B-40E6-B638-1EE41956FB4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48900-96F4-C432-1E81-8FD8B9A5E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3A916-823E-EE6B-BFC9-2053FD71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527-3647-48EF-9789-206F221E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7195-5673-031D-38AD-6247D00F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9F2B-9B1D-F536-1F1A-99C43C875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2A01B-C7C8-36F2-BF33-953669137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00BB9-CE1A-CCD0-D064-E5DD21B6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D830-C79B-40E6-B638-1EE41956FB4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76FE1-B8AE-DC8A-E0E0-0F691B49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12A8A-4360-5E55-B5B5-85A3909F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527-3647-48EF-9789-206F221E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3EB4-B043-0E80-B67E-F9922A0B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A4A41-027E-8B40-4753-64FB4C352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D6049-DF39-FD5C-6067-662D2FA95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30562-7C80-7636-BEA0-43BECA040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31025-0244-9087-5802-70493ED7A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E9549E-383A-58BA-C498-C0F5493A7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D830-C79B-40E6-B638-1EE41956FB4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C019B-BE0F-DE4F-9DEF-06714420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39DA5-75D5-9E13-D52F-384D5A36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527-3647-48EF-9789-206F221E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0CF8-31C6-3FCB-4AD3-3830D49B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F15C0-6CCB-1A31-7E83-FC39A166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D830-C79B-40E6-B638-1EE41956FB4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CF740-BF88-0836-B326-F0BF3E87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B4C71-9D2E-6CBB-93BA-2F5846B9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527-3647-48EF-9789-206F221E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8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7EF8B-0740-5952-D714-244CF32D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D830-C79B-40E6-B638-1EE41956FB4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12478-32BD-5D5C-672B-CA419FD0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E2C18-0F6D-09CE-CC63-A6C682EC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527-3647-48EF-9789-206F221E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9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DE4E9-B1CA-E4AB-3FC9-393D47C2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9D26F-D592-B069-ADD7-235080CE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1B767-2D7B-62C0-5C65-E5B95F734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734A1-77E0-CA92-AE7C-66F614F0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D830-C79B-40E6-B638-1EE41956FB4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3CB53-1A1E-B565-1B60-FEBA89FC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88BAE-0D82-D97A-E1A4-B3837B13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527-3647-48EF-9789-206F221E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4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F8A5-3973-7D93-C498-8D1E3966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D7DD0-504D-B310-1761-7B113AAB44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12495-146D-DDDA-AC5F-5EB577806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A947D-EBC1-1FBC-2F98-C5660A68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D830-C79B-40E6-B638-1EE41956FB4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EC08C-E948-EF4E-0F78-A643ABA4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B32D1-3EBB-E422-F802-4E540437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527-3647-48EF-9789-206F221E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5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0A6B9-962B-8214-EB90-B15B8270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5CC56-6292-8425-B7A6-3E629C604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E1D67-3F8F-3A1D-0E20-EB96CE632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5BD830-C79B-40E6-B638-1EE41956FB4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B845-FD96-DD6F-F08F-60E9AFC42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24982-F2CF-09BF-7F16-077161E04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B94527-3647-48EF-9789-206F221E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5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07F67-9377-C412-32C7-FB720A6EA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Vishwa Sangh </a:t>
            </a:r>
            <a:r>
              <a:rPr lang="en-US" sz="4000" dirty="0" err="1">
                <a:solidFill>
                  <a:srgbClr val="FFFFFF"/>
                </a:solidFill>
              </a:rPr>
              <a:t>Shibir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9685C-931C-61CF-627B-11A26A62A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25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– 29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Dec 2025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Kanha Shanti Vanam</a:t>
            </a:r>
          </a:p>
          <a:p>
            <a:pPr algn="r"/>
            <a:r>
              <a:rPr lang="en-US" dirty="0" err="1">
                <a:solidFill>
                  <a:srgbClr val="FFFFFF"/>
                </a:solidFill>
              </a:rPr>
              <a:t>Bhagyanagar</a:t>
            </a:r>
            <a:r>
              <a:rPr lang="en-US" dirty="0">
                <a:solidFill>
                  <a:srgbClr val="FFFFFF"/>
                </a:solidFill>
              </a:rPr>
              <a:t>, Telangana</a:t>
            </a:r>
          </a:p>
        </p:txBody>
      </p:sp>
      <p:pic>
        <p:nvPicPr>
          <p:cNvPr id="7" name="Picture 6" descr="A logo with a symbol and text&#10;&#10;AI-generated content may be incorrect.">
            <a:extLst>
              <a:ext uri="{FF2B5EF4-FFF2-40B4-BE49-F238E27FC236}">
                <a16:creationId xmlns:a16="http://schemas.microsoft.com/office/drawing/2014/main" id="{32741C9F-E669-D630-A2F3-BD3B6436C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2615"/>
            <a:ext cx="560832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8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7F1A-13E5-952C-638E-678C6EE8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6257"/>
            <a:ext cx="6926703" cy="8041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Kanha Shanti Vanam</a:t>
            </a:r>
            <a:br>
              <a:rPr lang="en-US" sz="2500" dirty="0"/>
            </a:br>
            <a:r>
              <a:rPr lang="en-US" sz="2500" dirty="0"/>
              <a:t>World headquarters of the Heartfulness Institute</a:t>
            </a:r>
          </a:p>
        </p:txBody>
      </p:sp>
      <p:pic>
        <p:nvPicPr>
          <p:cNvPr id="1026" name="Picture 2" descr="Kanha Shanti Vanam rain forest, a slice of the Western Ghats in Telangana -  Telangana Today">
            <a:extLst>
              <a:ext uri="{FF2B5EF4-FFF2-40B4-BE49-F238E27FC236}">
                <a16:creationId xmlns:a16="http://schemas.microsoft.com/office/drawing/2014/main" id="{DCD8F5C1-0944-3267-A481-18141CF409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3" b="1919"/>
          <a:stretch>
            <a:fillRect/>
          </a:stretch>
        </p:blipFill>
        <p:spPr bwMode="auto">
          <a:xfrm>
            <a:off x="20" y="10"/>
            <a:ext cx="12191980" cy="52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0E76F6F3-F5F0-B26D-1B63-73AD0299B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ABC84BA2-BCC1-89D4-5592-8B2364E6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39C4FA24-7C12-A16B-31C2-89175017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35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D0E9C07-219B-3865-E558-C171602E0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83" y="285588"/>
            <a:ext cx="3816546" cy="62868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8C833E1-60F3-47F9-0F48-769F1A16F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010" y="345092"/>
            <a:ext cx="3797495" cy="45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7E7B9-64C3-6E93-4261-FD39AE8E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000"/>
              <a:t>Shibir website - https://vss2025.org/</a:t>
            </a:r>
            <a:br>
              <a:rPr lang="en-US" sz="3000"/>
            </a:br>
            <a:endParaRPr lang="en-US" sz="3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A66A7-8A6F-8752-DEBA-B2EA6299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 Login to website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 Access </a:t>
            </a:r>
            <a:r>
              <a:rPr lang="en-US" sz="2200" dirty="0" err="1"/>
              <a:t>shibir</a:t>
            </a:r>
            <a:r>
              <a:rPr lang="en-US" sz="2200" dirty="0"/>
              <a:t> details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 Update travel details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 Select/update post </a:t>
            </a:r>
            <a:r>
              <a:rPr lang="en-US" sz="2200" dirty="0" err="1"/>
              <a:t>shibir</a:t>
            </a:r>
            <a:r>
              <a:rPr lang="en-US" sz="2200" dirty="0"/>
              <a:t> tour by Dec 7th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21E6B8D-1B3A-10D1-4451-AB5553836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526" y="821851"/>
            <a:ext cx="7870658" cy="51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1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3A673-7D77-1A89-2783-1E951453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 algn="ctr"/>
            <a:r>
              <a:rPr lang="en-US" sz="3400" dirty="0"/>
              <a:t>Nivas (Accommodation)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C997A-DCFB-81BE-D1D8-190DE1030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31" y="2807208"/>
            <a:ext cx="3636260" cy="3410712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+mj-lt"/>
              </a:rPr>
              <a:t>Decent dormitory style accommodation</a:t>
            </a:r>
          </a:p>
          <a:p>
            <a:r>
              <a:rPr lang="en-US" sz="2400" dirty="0">
                <a:latin typeface="+mj-lt"/>
              </a:rPr>
              <a:t>Common wash area</a:t>
            </a:r>
          </a:p>
          <a:p>
            <a:r>
              <a:rPr lang="en-US" sz="2400" dirty="0">
                <a:latin typeface="+mj-lt"/>
              </a:rPr>
              <a:t>Separate accommodation for swayamsevaks and </a:t>
            </a:r>
            <a:r>
              <a:rPr lang="en-US" sz="2400" dirty="0" err="1">
                <a:latin typeface="+mj-lt"/>
              </a:rPr>
              <a:t>sevikas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Children under 5 will be with parent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2050" name="Picture 2" descr="Heartfulness Event Registration - Heartfulness.org">
            <a:extLst>
              <a:ext uri="{FF2B5EF4-FFF2-40B4-BE49-F238E27FC236}">
                <a16:creationId xmlns:a16="http://schemas.microsoft.com/office/drawing/2014/main" id="{A79F507F-621D-F3A6-947A-2D91B4501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75143"/>
            <a:ext cx="6903720" cy="41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1DB1-EA32-74BB-BFFC-7DB8ADCF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Shibir</a:t>
            </a:r>
            <a:r>
              <a:rPr lang="en-US" dirty="0"/>
              <a:t> </a:t>
            </a:r>
            <a:r>
              <a:rPr lang="en-US" dirty="0" err="1"/>
              <a:t>Ganavesh</a:t>
            </a:r>
            <a:endParaRPr lang="en-US" dirty="0"/>
          </a:p>
        </p:txBody>
      </p:sp>
      <p:pic>
        <p:nvPicPr>
          <p:cNvPr id="7" name="Picture 6" descr="A person in a white dress&#10;&#10;AI-generated content may be incorrect.">
            <a:extLst>
              <a:ext uri="{FF2B5EF4-FFF2-40B4-BE49-F238E27FC236}">
                <a16:creationId xmlns:a16="http://schemas.microsoft.com/office/drawing/2014/main" id="{0D0E5E20-6A5F-8ACA-DE23-04B54493F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3" y="1129502"/>
            <a:ext cx="2857978" cy="477104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79FCC2-1055-DCEF-4EF4-551AF2576B9D}"/>
              </a:ext>
            </a:extLst>
          </p:cNvPr>
          <p:cNvSpPr txBox="1">
            <a:spLocks/>
          </p:cNvSpPr>
          <p:nvPr/>
        </p:nvSpPr>
        <p:spPr>
          <a:xfrm>
            <a:off x="3574475" y="1825625"/>
            <a:ext cx="5403270" cy="376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+mj-lt"/>
              </a:rPr>
              <a:t>Bring with you…</a:t>
            </a:r>
          </a:p>
          <a:p>
            <a:r>
              <a:rPr lang="en-US" dirty="0">
                <a:latin typeface="+mj-lt"/>
              </a:rPr>
              <a:t>Black formal trousers (swayamsevaks), </a:t>
            </a:r>
          </a:p>
          <a:p>
            <a:r>
              <a:rPr lang="en-US" dirty="0">
                <a:latin typeface="+mj-lt"/>
              </a:rPr>
              <a:t>Black salwar / leggings (</a:t>
            </a:r>
            <a:r>
              <a:rPr lang="en-US" dirty="0" err="1">
                <a:latin typeface="+mj-lt"/>
              </a:rPr>
              <a:t>sevikas</a:t>
            </a:r>
            <a:r>
              <a:rPr lang="en-US" dirty="0">
                <a:latin typeface="+mj-lt"/>
              </a:rPr>
              <a:t>)</a:t>
            </a:r>
          </a:p>
          <a:p>
            <a:r>
              <a:rPr lang="en-US" dirty="0">
                <a:latin typeface="+mj-lt"/>
              </a:rPr>
              <a:t>Shoes and socks (preferably black)</a:t>
            </a:r>
          </a:p>
          <a:p>
            <a:r>
              <a:rPr lang="en-US" dirty="0">
                <a:latin typeface="+mj-lt"/>
              </a:rPr>
              <a:t>Kurta – ₹ 700, </a:t>
            </a:r>
          </a:p>
          <a:p>
            <a:r>
              <a:rPr lang="en-US" dirty="0">
                <a:latin typeface="+mj-lt"/>
              </a:rPr>
              <a:t>Saree (with blouse) ₹ 950.</a:t>
            </a:r>
          </a:p>
        </p:txBody>
      </p:sp>
      <p:pic>
        <p:nvPicPr>
          <p:cNvPr id="9" name="Content Placeholder 8" descr="A person and person standing together&#10;&#10;AI-generated content may be incorrect.">
            <a:extLst>
              <a:ext uri="{FF2B5EF4-FFF2-40B4-BE49-F238E27FC236}">
                <a16:creationId xmlns:a16="http://schemas.microsoft.com/office/drawing/2014/main" id="{A1BE6268-3028-B89F-4B15-BBF0815A4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9" y="1129501"/>
            <a:ext cx="3089326" cy="4633989"/>
          </a:xfrm>
        </p:spPr>
      </p:pic>
    </p:spTree>
    <p:extLst>
      <p:ext uri="{BB962C8B-B14F-4D97-AF65-F5344CB8AC3E}">
        <p14:creationId xmlns:p14="http://schemas.microsoft.com/office/powerpoint/2010/main" val="14315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1862A-67E7-9756-41E3-2220EE8D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9"/>
            <a:ext cx="10515600" cy="1325563"/>
          </a:xfrm>
        </p:spPr>
        <p:txBody>
          <a:bodyPr/>
          <a:lstStyle/>
          <a:p>
            <a:r>
              <a:rPr lang="en-US" dirty="0"/>
              <a:t>Things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57474-78DC-CCA5-1AC9-71F6BD57E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764"/>
            <a:ext cx="10515600" cy="4821095"/>
          </a:xfrm>
        </p:spPr>
        <p:txBody>
          <a:bodyPr>
            <a:normAutofit/>
          </a:bodyPr>
          <a:lstStyle/>
          <a:p>
            <a:pPr fontAlgn="ctr"/>
            <a:r>
              <a:rPr lang="en-US" dirty="0"/>
              <a:t>Transport </a:t>
            </a:r>
            <a:r>
              <a:rPr lang="en-US"/>
              <a:t>arrangement only </a:t>
            </a:r>
            <a:r>
              <a:rPr lang="en-US" dirty="0"/>
              <a:t>from airport/station to KSV or host families</a:t>
            </a:r>
          </a:p>
          <a:p>
            <a:pPr fontAlgn="ctr"/>
            <a:r>
              <a:rPr lang="en-US" dirty="0"/>
              <a:t>Bring cash in INR (₹) for </a:t>
            </a:r>
            <a:r>
              <a:rPr lang="en-US" dirty="0" err="1"/>
              <a:t>shulka</a:t>
            </a:r>
            <a:r>
              <a:rPr lang="en-US" dirty="0"/>
              <a:t>, </a:t>
            </a:r>
            <a:r>
              <a:rPr lang="en-US" dirty="0" err="1"/>
              <a:t>ganavesh</a:t>
            </a:r>
            <a:r>
              <a:rPr lang="en-US" dirty="0"/>
              <a:t> etc. </a:t>
            </a:r>
          </a:p>
          <a:p>
            <a:pPr lvl="1" fontAlgn="ctr"/>
            <a:r>
              <a:rPr lang="en-US" dirty="0"/>
              <a:t>Currency exchange facility will be available.</a:t>
            </a:r>
          </a:p>
          <a:p>
            <a:pPr fontAlgn="ctr"/>
            <a:r>
              <a:rPr lang="en-US" dirty="0"/>
              <a:t>Pack enough clothes for 5 days.</a:t>
            </a:r>
          </a:p>
          <a:p>
            <a:pPr lvl="1" fontAlgn="ctr"/>
            <a:r>
              <a:rPr lang="en-US" dirty="0"/>
              <a:t>Paid laundry facility available (24 hours turnaround time)</a:t>
            </a:r>
          </a:p>
          <a:p>
            <a:pPr fontAlgn="ctr"/>
            <a:r>
              <a:rPr lang="en-US" dirty="0"/>
              <a:t>Dress code for mandir darshan during post-</a:t>
            </a:r>
            <a:r>
              <a:rPr lang="en-US" dirty="0" err="1"/>
              <a:t>shibir</a:t>
            </a:r>
            <a:r>
              <a:rPr lang="en-US" dirty="0"/>
              <a:t> tours</a:t>
            </a:r>
          </a:p>
          <a:p>
            <a:pPr fontAlgn="ctr"/>
            <a:r>
              <a:rPr lang="en-US" dirty="0"/>
              <a:t>No mobiles during sessions</a:t>
            </a:r>
          </a:p>
          <a:p>
            <a:pPr fontAlgn="ctr"/>
            <a:r>
              <a:rPr lang="en-US" dirty="0"/>
              <a:t>Be judicious in the use of social media. Focus on connecting with everyone in person</a:t>
            </a:r>
          </a:p>
          <a:p>
            <a:pPr font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1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201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Wingdings</vt:lpstr>
      <vt:lpstr>Office Theme</vt:lpstr>
      <vt:lpstr>Vishwa Sangh Shibir</vt:lpstr>
      <vt:lpstr>Kanha Shanti Vanam World headquarters of the Heartfulness Institute</vt:lpstr>
      <vt:lpstr>PowerPoint Presentation</vt:lpstr>
      <vt:lpstr>Shibir website - https://vss2025.org/ </vt:lpstr>
      <vt:lpstr>Nivas (Accommodation)</vt:lpstr>
      <vt:lpstr>Shibir Ganavesh</vt:lpstr>
      <vt:lpstr>Things to keep in mind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Saumitra Gokhale</dc:creator>
  <cp:lastModifiedBy>Saumitra Gokhale</cp:lastModifiedBy>
  <cp:revision>1</cp:revision>
  <dcterms:created xsi:type="dcterms:W3CDTF">2025-11-28T04:47:53Z</dcterms:created>
  <dcterms:modified xsi:type="dcterms:W3CDTF">2025-12-05T04:31:30Z</dcterms:modified>
</cp:coreProperties>
</file>